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3384469" y="262886"/>
            <a:ext cx="59495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38917" y="1801091"/>
            <a:ext cx="9917009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Japanese Circulation Society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Authors :</a:t>
            </a:r>
            <a:b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6786" y="4418384"/>
            <a:ext cx="10482902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 concerning the presentation.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636" y="2929247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990067" y="179761"/>
            <a:ext cx="6011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5" y="1460665"/>
            <a:ext cx="8858992" cy="1805049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       The Japanese Circulation Society</a:t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4800" b="1" dirty="0">
                <a:latin typeface="Arial" charset="0"/>
              </a:rPr>
              <a:t>                </a:t>
            </a: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                                               Name of Authors :</a:t>
            </a:r>
            <a:br>
              <a:rPr lang="ja-JP" altLang="en-US" sz="2400" dirty="0"/>
            </a:br>
            <a:endParaRPr lang="en-US" altLang="ja-JP" sz="2400" b="1" i="1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34386" y="3503613"/>
            <a:ext cx="11529063" cy="3354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　</a:t>
            </a:r>
            <a:r>
              <a:rPr lang="en-US" altLang="ja-JP" sz="2200" b="1" dirty="0"/>
              <a:t>Use Form 1-A when you have conflicts of interest to disclose concerning a presentation.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/>
              <a:t>      Give the name of commercial entity involved.</a:t>
            </a:r>
            <a:endParaRPr lang="ja-JP" altLang="en-US" sz="22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600" b="1" dirty="0">
                <a:latin typeface="Arial" charset="0"/>
              </a:rPr>
              <a:t>　</a:t>
            </a:r>
            <a:r>
              <a:rPr lang="ja-JP" altLang="en-US" sz="1900" b="1" dirty="0">
                <a:latin typeface="Arial" charset="0"/>
              </a:rPr>
              <a:t>  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pic>
        <p:nvPicPr>
          <p:cNvPr id="11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030" y="2109849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271</Words>
  <Application>Microsoft Office PowerPoint</Application>
  <PresentationFormat>ワイド画面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       The Japanese Circulation Society                 COI Disclosure                                                 Name of Authors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上野 由紀子</cp:lastModifiedBy>
  <cp:revision>29</cp:revision>
  <cp:lastPrinted>2016-02-29T06:43:51Z</cp:lastPrinted>
  <dcterms:created xsi:type="dcterms:W3CDTF">2015-03-14T19:59:31Z</dcterms:created>
  <dcterms:modified xsi:type="dcterms:W3CDTF">2023-11-29T06:08:09Z</dcterms:modified>
</cp:coreProperties>
</file>